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10693400"/>
  <p:notesSz cx="6858000" cy="9144000"/>
  <p:embeddedFontLst>
    <p:embeddedFont>
      <p:font typeface="Annai MN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25" autoAdjust="0"/>
  </p:normalViewPr>
  <p:slideViewPr>
    <p:cSldViewPr>
      <p:cViewPr varScale="1">
        <p:scale>
          <a:sx n="53" d="100"/>
          <a:sy n="53" d="100"/>
        </p:scale>
        <p:origin x="13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90556" y="3566410"/>
            <a:ext cx="2262515" cy="1643151"/>
          </a:xfrm>
          <a:custGeom>
            <a:avLst/>
            <a:gdLst/>
            <a:ahLst/>
            <a:cxnLst/>
            <a:rect l="l" t="t" r="r" b="b"/>
            <a:pathLst>
              <a:path w="2262515" h="1643151">
                <a:moveTo>
                  <a:pt x="0" y="0"/>
                </a:moveTo>
                <a:lnTo>
                  <a:pt x="2262515" y="0"/>
                </a:lnTo>
                <a:lnTo>
                  <a:pt x="2262515" y="1643152"/>
                </a:lnTo>
                <a:lnTo>
                  <a:pt x="0" y="1643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90556" y="5512202"/>
            <a:ext cx="2235224" cy="1617743"/>
          </a:xfrm>
          <a:custGeom>
            <a:avLst/>
            <a:gdLst/>
            <a:ahLst/>
            <a:cxnLst/>
            <a:rect l="l" t="t" r="r" b="b"/>
            <a:pathLst>
              <a:path w="2235224" h="1617743">
                <a:moveTo>
                  <a:pt x="0" y="0"/>
                </a:moveTo>
                <a:lnTo>
                  <a:pt x="2235224" y="0"/>
                </a:lnTo>
                <a:lnTo>
                  <a:pt x="2235224" y="1617743"/>
                </a:lnTo>
                <a:lnTo>
                  <a:pt x="0" y="1617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894691" y="7352018"/>
            <a:ext cx="1026954" cy="1974912"/>
          </a:xfrm>
          <a:custGeom>
            <a:avLst/>
            <a:gdLst/>
            <a:ahLst/>
            <a:cxnLst/>
            <a:rect l="l" t="t" r="r" b="b"/>
            <a:pathLst>
              <a:path w="1026954" h="1974912">
                <a:moveTo>
                  <a:pt x="0" y="0"/>
                </a:moveTo>
                <a:lnTo>
                  <a:pt x="1026955" y="0"/>
                </a:lnTo>
                <a:lnTo>
                  <a:pt x="1026955" y="1974912"/>
                </a:lnTo>
                <a:lnTo>
                  <a:pt x="0" y="1974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FB36A21-3B6E-2FCD-4DB1-F4B7914A9066}"/>
              </a:ext>
            </a:extLst>
          </p:cNvPr>
          <p:cNvSpPr/>
          <p:nvPr/>
        </p:nvSpPr>
        <p:spPr>
          <a:xfrm>
            <a:off x="1046299" y="1585642"/>
            <a:ext cx="2751028" cy="1678127"/>
          </a:xfrm>
          <a:custGeom>
            <a:avLst/>
            <a:gdLst/>
            <a:ahLst/>
            <a:cxnLst/>
            <a:rect l="l" t="t" r="r" b="b"/>
            <a:pathLst>
              <a:path w="2751028" h="1678127">
                <a:moveTo>
                  <a:pt x="0" y="0"/>
                </a:moveTo>
                <a:lnTo>
                  <a:pt x="2751028" y="0"/>
                </a:lnTo>
                <a:lnTo>
                  <a:pt x="2751028" y="1678127"/>
                </a:lnTo>
                <a:lnTo>
                  <a:pt x="0" y="1678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2D7137-61B0-68E4-1595-7FF6DA0AB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5701"/>
              </p:ext>
            </p:extLst>
          </p:nvPr>
        </p:nvGraphicFramePr>
        <p:xfrm>
          <a:off x="850900" y="815005"/>
          <a:ext cx="11743268" cy="878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147007892"/>
                    </a:ext>
                  </a:extLst>
                </a:gridCol>
                <a:gridCol w="8542868">
                  <a:extLst>
                    <a:ext uri="{9D8B030D-6E8A-4147-A177-3AD203B41FA5}">
                      <a16:colId xmlns:a16="http://schemas.microsoft.com/office/drawing/2014/main" val="931692342"/>
                    </a:ext>
                  </a:extLst>
                </a:gridCol>
              </a:tblGrid>
              <a:tr h="46807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1/2M Classroom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Behaviour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 Matrix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Annai MN" pitchFamily="2" charset="77"/>
                        <a:ea typeface="Annai MN" pitchFamily="2" charset="77"/>
                        <a:cs typeface="Annai MN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647426"/>
                  </a:ext>
                </a:extLst>
              </a:tr>
              <a:tr h="4680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We are learners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doing our work like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maths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, writing, reading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being with our class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trying our best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showing whole body listening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Annai MN" pitchFamily="2" charset="77"/>
                        <a:ea typeface="Annai MN" pitchFamily="2" charset="77"/>
                        <a:cs typeface="Annai MN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823383"/>
                  </a:ext>
                </a:extLst>
              </a:tr>
              <a:tr h="65517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We are respectful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putting our hand up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being nice and saying compliments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listening and not talking when others are talking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being helpful 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Annai MN" pitchFamily="2" charset="77"/>
                        <a:ea typeface="Annai MN" pitchFamily="2" charset="77"/>
                        <a:cs typeface="Annai MN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09428"/>
                  </a:ext>
                </a:extLst>
              </a:tr>
              <a:tr h="72543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We are responsible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being in the correct area.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cleaning up our area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taking home our lunch box and drink bottle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nnai MN" pitchFamily="2" charset="77"/>
                        <a:ea typeface="Annai MN" pitchFamily="2" charset="77"/>
                        <a:cs typeface="Annai MN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58176"/>
                  </a:ext>
                </a:extLst>
              </a:tr>
              <a:tr h="20559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We are safe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leaving chairs and tables in their place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keeping our hands, feet and objects to ourselves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walking around the classroom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having 4 chair legs on the floor all the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nnai MN" pitchFamily="2" charset="77"/>
                          <a:ea typeface="Annai MN" pitchFamily="2" charset="77"/>
                          <a:cs typeface="Annai MN" pitchFamily="2" charset="77"/>
                        </a:rPr>
                        <a:t>By staying the right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6250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364642839FD4DAECDDB6978355CB4" ma:contentTypeVersion="12" ma:contentTypeDescription="Create a new document." ma:contentTypeScope="" ma:versionID="f1f1eb66e5e0f90580bd43cd693fed78">
  <xsd:schema xmlns:xsd="http://www.w3.org/2001/XMLSchema" xmlns:xs="http://www.w3.org/2001/XMLSchema" xmlns:p="http://schemas.microsoft.com/office/2006/metadata/properties" xmlns:ns1="http://schemas.microsoft.com/sharepoint/v3" xmlns:ns2="5c9ba628-1c93-48b5-a8fe-337ef4bb8139" targetNamespace="http://schemas.microsoft.com/office/2006/metadata/properties" ma:root="true" ma:fieldsID="7b78afb5d8edc15aca7949de694a8a97" ns1:_="" ns2:_="">
    <xsd:import namespace="http://schemas.microsoft.com/sharepoint/v3"/>
    <xsd:import namespace="5c9ba628-1c93-48b5-a8fe-337ef4bb813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ba628-1c93-48b5-a8fe-337ef4bb8139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ModeratedDate xmlns="5c9ba628-1c93-48b5-a8fe-337ef4bb8139">2025-02-20T22:26:51+00:00</PPModeratedDate>
    <PPLastReviewedBy xmlns="5c9ba628-1c93-48b5-a8fe-337ef4bb8139">
      <UserInfo>
        <DisplayName>ROBINSON, Deb</DisplayName>
        <AccountId>86</AccountId>
        <AccountType/>
      </UserInfo>
    </PPLastReviewedBy>
    <PPContentAuthor xmlns="5c9ba628-1c93-48b5-a8fe-337ef4bb8139">
      <UserInfo>
        <DisplayName>ROBINSON, Deb</DisplayName>
        <AccountId>86</AccountId>
        <AccountType/>
      </UserInfo>
    </PPContentAuthor>
    <PPReviewDate xmlns="5c9ba628-1c93-48b5-a8fe-337ef4bb8139" xsi:nil="true"/>
    <PublishingExpirationDate xmlns="http://schemas.microsoft.com/sharepoint/v3" xsi:nil="true"/>
    <PublishingStartDate xmlns="http://schemas.microsoft.com/sharepoint/v3" xsi:nil="true"/>
    <PPContentOwner xmlns="5c9ba628-1c93-48b5-a8fe-337ef4bb8139">
      <UserInfo>
        <DisplayName>ROBINSON, Deb</DisplayName>
        <AccountId>86</AccountId>
        <AccountType/>
      </UserInfo>
    </PPContentOwner>
    <PPPublishedNotificationAddresses xmlns="5c9ba628-1c93-48b5-a8fe-337ef4bb8139" xsi:nil="true"/>
    <PPSubmittedBy xmlns="5c9ba628-1c93-48b5-a8fe-337ef4bb8139">
      <UserInfo>
        <DisplayName>ROBINSON, Deb</DisplayName>
        <AccountId>86</AccountId>
        <AccountType/>
      </UserInfo>
    </PPSubmittedBy>
    <PPSubmittedDate xmlns="5c9ba628-1c93-48b5-a8fe-337ef4bb8139">2025-02-20T22:25:51+00:00</PPSubmittedDate>
    <PPReferenceNumber xmlns="5c9ba628-1c93-48b5-a8fe-337ef4bb8139" xsi:nil="true"/>
    <PPLastReviewedDate xmlns="5c9ba628-1c93-48b5-a8fe-337ef4bb8139">2025-02-20T22:26:52+00:00</PPLastReviewedDate>
    <PPModeratedBy xmlns="5c9ba628-1c93-48b5-a8fe-337ef4bb8139">
      <UserInfo>
        <DisplayName>ROBINSON, Deb</DisplayName>
        <AccountId>86</AccountId>
        <AccountType/>
      </UserInfo>
    </PPModeratedBy>
    <PPContentApprover xmlns="5c9ba628-1c93-48b5-a8fe-337ef4bb8139">
      <UserInfo>
        <DisplayName>ROBINSON, Deb</DisplayName>
        <AccountId>86</AccountId>
        <AccountType/>
      </UserInfo>
    </PPContentApprover>
  </documentManagement>
</p:properties>
</file>

<file path=customXml/itemProps1.xml><?xml version="1.0" encoding="utf-8"?>
<ds:datastoreItem xmlns:ds="http://schemas.openxmlformats.org/officeDocument/2006/customXml" ds:itemID="{1C3AD30E-4D15-403D-B3EB-5415C7486B7C}"/>
</file>

<file path=customXml/itemProps2.xml><?xml version="1.0" encoding="utf-8"?>
<ds:datastoreItem xmlns:ds="http://schemas.openxmlformats.org/officeDocument/2006/customXml" ds:itemID="{BE5D4CCF-5F7F-44DC-A64A-18FF6855EBF0}"/>
</file>

<file path=customXml/itemProps3.xml><?xml version="1.0" encoding="utf-8"?>
<ds:datastoreItem xmlns:ds="http://schemas.openxmlformats.org/officeDocument/2006/customXml" ds:itemID="{5D7A9A93-DCA3-4478-A2AE-FF1C6440210D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123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Annai MN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Deb</dc:creator>
  <cp:lastModifiedBy>ROBINSON, Deb (drobi212)</cp:lastModifiedBy>
  <cp:revision>4</cp:revision>
  <dcterms:created xsi:type="dcterms:W3CDTF">2006-08-16T00:00:00Z</dcterms:created>
  <dcterms:modified xsi:type="dcterms:W3CDTF">2025-02-14T01:34:44Z</dcterms:modified>
  <dc:identifier>DAGestl1ySE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0x010100970364642839FD4DAECDDB6978355CB4</vt:lpwstr>
  </property>
</Properties>
</file>